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39604950"/>
  <p:notesSz cx="6797675" cy="9926638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Tahoma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6" autoAdjust="0"/>
  </p:normalViewPr>
  <p:slideViewPr>
    <p:cSldViewPr snapToGrid="0">
      <p:cViewPr>
        <p:scale>
          <a:sx n="20" d="100"/>
          <a:sy n="20" d="100"/>
        </p:scale>
        <p:origin x="-1296" y="2214"/>
      </p:cViewPr>
      <p:guideLst>
        <p:guide orient="horz" pos="1247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876425" y="744538"/>
            <a:ext cx="3046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570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744538"/>
            <a:ext cx="30432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30304" y="12303207"/>
            <a:ext cx="27543443" cy="848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60608" y="22442804"/>
            <a:ext cx="22682835" cy="101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132800" y="7728611"/>
            <a:ext cx="26138451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-10276075" y="103523776"/>
            <a:ext cx="212894945" cy="25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-62218187" y="77954957"/>
            <a:ext cx="212894945" cy="7697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620838" y="9240573"/>
            <a:ext cx="29162375" cy="261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559697" y="25449850"/>
            <a:ext cx="27543443" cy="786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559697" y="16786270"/>
            <a:ext cx="27543443" cy="8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5743846" y="58215610"/>
            <a:ext cx="51402048" cy="1646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7685963" y="58215610"/>
            <a:ext cx="51402054" cy="1646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620203" y="8865278"/>
            <a:ext cx="14317416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1620203" y="12559903"/>
            <a:ext cx="14317416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16460809" y="8865278"/>
            <a:ext cx="14323040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16460809" y="12559903"/>
            <a:ext cx="14323040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20205" y="1576864"/>
            <a:ext cx="10660709" cy="671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2669083" y="1576866"/>
            <a:ext cx="18114764" cy="3380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1620205" y="8287705"/>
            <a:ext cx="10660709" cy="2709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351421" y="27723466"/>
            <a:ext cx="19442430" cy="327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6351421" y="3538776"/>
            <a:ext cx="19442430" cy="237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R="0" lvl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351421" y="30996376"/>
            <a:ext cx="19442430" cy="46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620838" y="9240573"/>
            <a:ext cx="29162375" cy="261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Google Shape;7;p1" descr="IFTO_LOGO_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00588" y="37483256"/>
            <a:ext cx="2398712" cy="130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AF_Logo_completo_RGB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274339" y="37483256"/>
            <a:ext cx="4052887" cy="135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descr="http://www.atitudefm969.com.br/noticias/admin/upload_imagens/logo_mec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273964" y="37548742"/>
            <a:ext cx="2428875" cy="11132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" t="-1500" r="-1700" b="-1500"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/>
        </p:nvSpPr>
        <p:spPr>
          <a:xfrm>
            <a:off x="1177200" y="406738"/>
            <a:ext cx="30445096" cy="344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00" tIns="45950" rIns="91900" bIns="4595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6800" b="1" dirty="0" smtClean="0">
                <a:solidFill>
                  <a:schemeClr val="dk1"/>
                </a:solidFill>
              </a:rPr>
              <a:t>TÍTULO</a:t>
            </a:r>
            <a:endParaRPr lang="pt-BR" sz="6800" b="1" dirty="0">
              <a:solidFill>
                <a:schemeClr val="dk1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9673389" y="7350619"/>
            <a:ext cx="20932782" cy="20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1619250" marR="0" lvl="0" indent="-16192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 Graduanda do curso de Direito pela PUC Goiás; Monitora </a:t>
            </a:r>
            <a:r>
              <a:rPr lang="pt-BR" sz="3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ETCETCETCC</a:t>
            </a:r>
            <a:r>
              <a:rPr lang="pt-BR" sz="3100" dirty="0" smtClean="0">
                <a:solidFill>
                  <a:schemeClr val="dk1"/>
                </a:solidFill>
              </a:rPr>
              <a:t>.</a:t>
            </a:r>
            <a:endParaRPr lang="pt-BR" sz="3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19250" marR="0" lvl="0" indent="-1619250" algn="r" rtl="0"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2176126" y="11826479"/>
            <a:ext cx="2138363" cy="59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177609" y="10543555"/>
            <a:ext cx="15004303" cy="636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lvl="0" algn="just"/>
            <a:r>
              <a:rPr lang="pt-BR" sz="3300" dirty="0" smtClean="0"/>
              <a:t>XXXX</a:t>
            </a:r>
          </a:p>
          <a:p>
            <a:pPr lvl="0" algn="just"/>
            <a:endParaRPr sz="3300" dirty="0"/>
          </a:p>
        </p:txBody>
      </p:sp>
      <p:sp>
        <p:nvSpPr>
          <p:cNvPr id="85" name="Google Shape;85;p13"/>
          <p:cNvSpPr/>
          <p:nvPr/>
        </p:nvSpPr>
        <p:spPr>
          <a:xfrm>
            <a:off x="1045843" y="9466080"/>
            <a:ext cx="139326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1177200" y="29206960"/>
            <a:ext cx="14957697" cy="364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300" dirty="0" smtClean="0"/>
              <a:t>XXXXX</a:t>
            </a:r>
            <a:endParaRPr lang="pt-BR" sz="3300" dirty="0"/>
          </a:p>
        </p:txBody>
      </p:sp>
      <p:sp>
        <p:nvSpPr>
          <p:cNvPr id="87" name="Google Shape;87;p13" descr="9k="/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 descr="9k="/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 descr="9k="/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 descr="9k="/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 descr="9k="/>
          <p:cNvSpPr/>
          <p:nvPr/>
        </p:nvSpPr>
        <p:spPr>
          <a:xfrm>
            <a:off x="15039975" y="18903156"/>
            <a:ext cx="2324100" cy="179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 descr="Z"/>
          <p:cNvSpPr/>
          <p:nvPr/>
        </p:nvSpPr>
        <p:spPr>
          <a:xfrm>
            <a:off x="15082838" y="19470688"/>
            <a:ext cx="223837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275632" y="16573973"/>
            <a:ext cx="139326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PROBLEMA E HIPÓTESES</a:t>
            </a: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16634473" y="9405096"/>
            <a:ext cx="140982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DISCUSSÃO E RESULTADOS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16635600" y="21501730"/>
            <a:ext cx="14404405" cy="47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300" dirty="0" smtClean="0"/>
              <a:t>XXXX</a:t>
            </a:r>
            <a:endParaRPr lang="pt-BR" sz="3300" dirty="0"/>
          </a:p>
        </p:txBody>
      </p:sp>
      <p:sp>
        <p:nvSpPr>
          <p:cNvPr id="98" name="Google Shape;98;p13"/>
          <p:cNvSpPr/>
          <p:nvPr/>
        </p:nvSpPr>
        <p:spPr>
          <a:xfrm>
            <a:off x="16753495" y="27568247"/>
            <a:ext cx="139326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  <a:sym typeface="Arial"/>
              </a:rPr>
              <a:t>REFERÊNCIAS</a:t>
            </a:r>
            <a:endParaRPr sz="6000"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16635600" y="28499396"/>
            <a:ext cx="14731904" cy="102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2800" dirty="0" smtClean="0"/>
              <a:t>XXXX</a:t>
            </a:r>
            <a:endParaRPr lang="pt-BR" sz="2800" dirty="0"/>
          </a:p>
        </p:txBody>
      </p:sp>
      <p:sp>
        <p:nvSpPr>
          <p:cNvPr id="102" name="Google Shape;102;p13" descr="Resultado de imagem para fapeg"/>
          <p:cNvSpPr/>
          <p:nvPr/>
        </p:nvSpPr>
        <p:spPr>
          <a:xfrm>
            <a:off x="155575" y="-132424"/>
            <a:ext cx="3048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6634473" y="10351780"/>
            <a:ext cx="14504443" cy="10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300" dirty="0" smtClean="0">
                <a:solidFill>
                  <a:schemeClr val="dk1"/>
                </a:solidFill>
              </a:rPr>
              <a:t>XXXXX</a:t>
            </a:r>
            <a:endParaRPr sz="3300" dirty="0"/>
          </a:p>
        </p:txBody>
      </p:sp>
      <p:sp>
        <p:nvSpPr>
          <p:cNvPr id="112" name="Google Shape;112;p13"/>
          <p:cNvSpPr/>
          <p:nvPr/>
        </p:nvSpPr>
        <p:spPr>
          <a:xfrm>
            <a:off x="1177609" y="31496817"/>
            <a:ext cx="13932600" cy="50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METODOLOGIA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1"/>
              </a:solidFill>
            </a:endParaRPr>
          </a:p>
        </p:txBody>
      </p:sp>
      <p:sp>
        <p:nvSpPr>
          <p:cNvPr id="41" name="Google Shape;82;p13"/>
          <p:cNvSpPr txBox="1"/>
          <p:nvPr/>
        </p:nvSpPr>
        <p:spPr>
          <a:xfrm>
            <a:off x="1080345" y="3848140"/>
            <a:ext cx="29605750" cy="20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tx1"/>
                </a:solidFill>
              </a:rPr>
              <a:t>¹XXXX </a:t>
            </a:r>
            <a:r>
              <a:rPr lang="pt-BR" sz="4800" b="1" dirty="0" smtClean="0">
                <a:solidFill>
                  <a:schemeClr val="tx1"/>
                </a:solidFill>
              </a:rPr>
              <a:t>(AUTORA); </a:t>
            </a:r>
          </a:p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tx1"/>
                </a:solidFill>
              </a:rPr>
              <a:t>² </a:t>
            </a:r>
            <a:r>
              <a:rPr lang="pt-BR" sz="4800" b="1" dirty="0" smtClean="0">
                <a:solidFill>
                  <a:schemeClr val="tx1"/>
                </a:solidFill>
              </a:rPr>
              <a:t>XXX(ORIENTADOR</a:t>
            </a:r>
            <a:r>
              <a:rPr lang="pt-BR" sz="4800" b="1" dirty="0" smtClean="0">
                <a:solidFill>
                  <a:schemeClr val="tx1"/>
                </a:solidFill>
              </a:rPr>
              <a:t>)</a:t>
            </a:r>
          </a:p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tx1"/>
                </a:solidFill>
              </a:rPr>
              <a:t>PONTIFÍCIA UNIVERSIDADE CATÓLICA</a:t>
            </a:r>
          </a:p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tx1"/>
                </a:solidFill>
              </a:rPr>
              <a:t>GOIÂNIA- GOIÁS </a:t>
            </a:r>
            <a:endParaRPr sz="48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773" y="7275"/>
            <a:ext cx="12348436" cy="11319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378" y="3848140"/>
            <a:ext cx="6345411" cy="3397223"/>
          </a:xfrm>
          <a:prstGeom prst="rect">
            <a:avLst/>
          </a:prstGeom>
        </p:spPr>
      </p:pic>
      <p:sp>
        <p:nvSpPr>
          <p:cNvPr id="47" name="Google Shape;93;p13"/>
          <p:cNvSpPr/>
          <p:nvPr/>
        </p:nvSpPr>
        <p:spPr>
          <a:xfrm>
            <a:off x="1387469" y="28272701"/>
            <a:ext cx="139326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OBJETIVOS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86;p13"/>
          <p:cNvSpPr txBox="1"/>
          <p:nvPr/>
        </p:nvSpPr>
        <p:spPr>
          <a:xfrm>
            <a:off x="1177608" y="17505123"/>
            <a:ext cx="15004303" cy="42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300" dirty="0" smtClean="0"/>
              <a:t>XXXX</a:t>
            </a:r>
            <a:endParaRPr lang="pt-BR" sz="3300" dirty="0"/>
          </a:p>
        </p:txBody>
      </p:sp>
      <p:sp>
        <p:nvSpPr>
          <p:cNvPr id="49" name="Google Shape;86;p13"/>
          <p:cNvSpPr txBox="1"/>
          <p:nvPr/>
        </p:nvSpPr>
        <p:spPr>
          <a:xfrm>
            <a:off x="1177200" y="32597246"/>
            <a:ext cx="15169224" cy="619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300" dirty="0" smtClean="0"/>
              <a:t>XXX.</a:t>
            </a:r>
            <a:endParaRPr lang="pt-BR" sz="3300" dirty="0"/>
          </a:p>
        </p:txBody>
      </p:sp>
      <p:sp>
        <p:nvSpPr>
          <p:cNvPr id="28" name="Google Shape;98;p13"/>
          <p:cNvSpPr/>
          <p:nvPr/>
        </p:nvSpPr>
        <p:spPr>
          <a:xfrm>
            <a:off x="16880920" y="25806117"/>
            <a:ext cx="139326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PALAVRAS-CHAVE</a:t>
            </a:r>
            <a:endParaRPr sz="6000" dirty="0"/>
          </a:p>
        </p:txBody>
      </p:sp>
      <p:sp>
        <p:nvSpPr>
          <p:cNvPr id="29" name="Google Shape;99;p13"/>
          <p:cNvSpPr txBox="1"/>
          <p:nvPr/>
        </p:nvSpPr>
        <p:spPr>
          <a:xfrm>
            <a:off x="16634473" y="26737267"/>
            <a:ext cx="14731904" cy="129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400" dirty="0" smtClean="0"/>
              <a:t>XXXX.</a:t>
            </a:r>
            <a:endParaRPr lang="pt-BR" sz="3400" dirty="0"/>
          </a:p>
        </p:txBody>
      </p:sp>
      <p:sp>
        <p:nvSpPr>
          <p:cNvPr id="30" name="Google Shape;94;p13"/>
          <p:cNvSpPr/>
          <p:nvPr/>
        </p:nvSpPr>
        <p:spPr>
          <a:xfrm>
            <a:off x="16798120" y="20570580"/>
            <a:ext cx="14098200" cy="93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 smtClean="0">
                <a:solidFill>
                  <a:schemeClr val="dk1"/>
                </a:solidFill>
              </a:rPr>
              <a:t>CONCLUSÃO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48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Denise</dc:creator>
  <cp:lastModifiedBy>Denise</cp:lastModifiedBy>
  <cp:revision>23</cp:revision>
  <cp:lastPrinted>2019-11-04T13:26:23Z</cp:lastPrinted>
  <dcterms:modified xsi:type="dcterms:W3CDTF">2019-11-19T19:05:24Z</dcterms:modified>
</cp:coreProperties>
</file>