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32404050" cy="3960495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  <p15:guide id="3" orient="horz" pos="124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96" autoAdjust="0"/>
  </p:normalViewPr>
  <p:slideViewPr>
    <p:cSldViewPr snapToGrid="0">
      <p:cViewPr>
        <p:scale>
          <a:sx n="40" d="100"/>
          <a:sy n="40" d="100"/>
        </p:scale>
        <p:origin x="-1788" y="-5922"/>
      </p:cViewPr>
      <p:guideLst>
        <p:guide orient="horz" pos="13608"/>
        <p:guide pos="10206"/>
        <p:guide orient="horz" pos="124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876425" y="744538"/>
            <a:ext cx="30464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65706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28607" y="0"/>
            <a:ext cx="29163646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1620838" y="9240573"/>
            <a:ext cx="29162375" cy="261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is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-10276075" y="103523776"/>
            <a:ext cx="212894945" cy="2583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-62218187" y="77954957"/>
            <a:ext cx="212894945" cy="7697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2559697" y="25449850"/>
            <a:ext cx="27543443" cy="786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559697" y="16786270"/>
            <a:ext cx="27543443" cy="8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57200" lvl="0" indent="-228600" algn="l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 sz="9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500"/>
              <a:buNone/>
              <a:defRPr sz="8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 sz="7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as Partes de Conteúdo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128607" y="0"/>
            <a:ext cx="29163646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5743846" y="58215610"/>
            <a:ext cx="51402048" cy="16467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marL="914400" lvl="1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marL="1371600" lvl="2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marL="1828800" lvl="3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marL="2286000" lvl="4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marL="2743200" lvl="5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marL="3200400" lvl="6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marL="3657600" lvl="7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marL="4114800" lvl="8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57685963" y="58215610"/>
            <a:ext cx="51402054" cy="16467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marL="914400" lvl="1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marL="1371600" lvl="2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marL="1828800" lvl="3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marL="2286000" lvl="4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marL="2743200" lvl="5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marL="3200400" lvl="6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marL="3657600" lvl="7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marL="4114800" lvl="8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ção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620203" y="1586034"/>
            <a:ext cx="29163646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620203" y="8865278"/>
            <a:ext cx="14317416" cy="36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57200" lvl="0" indent="-2286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1300" b="1"/>
            </a:lvl1pPr>
            <a:lvl2pPr marL="914400" lvl="1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2pPr>
            <a:lvl3pPr marL="1371600" lvl="2" indent="-228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3pPr>
            <a:lvl4pPr marL="1828800" lvl="3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1620203" y="12559903"/>
            <a:ext cx="14317416" cy="2281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marL="914400" lvl="1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marL="1371600" lvl="2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marL="1828800" lvl="3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16460809" y="8865278"/>
            <a:ext cx="14323040" cy="36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57200" lvl="0" indent="-2286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1300" b="1"/>
            </a:lvl1pPr>
            <a:lvl2pPr marL="914400" lvl="1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2pPr>
            <a:lvl3pPr marL="1371600" lvl="2" indent="-228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3pPr>
            <a:lvl4pPr marL="1828800" lvl="3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16460809" y="12559903"/>
            <a:ext cx="14323040" cy="2281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marL="914400" lvl="1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marL="1371600" lvl="2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marL="1828800" lvl="3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mente título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128607" y="0"/>
            <a:ext cx="29163646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620205" y="1576864"/>
            <a:ext cx="10660709" cy="671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12669083" y="1576866"/>
            <a:ext cx="18114764" cy="3380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1187450" algn="l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Char char="•"/>
              <a:defRPr sz="15100"/>
            </a:lvl1pPr>
            <a:lvl2pPr marL="914400" lvl="1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–"/>
              <a:defRPr sz="13200"/>
            </a:lvl2pPr>
            <a:lvl3pPr marL="1371600" lvl="2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3pPr>
            <a:lvl4pPr marL="1828800" lvl="3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4pPr>
            <a:lvl5pPr marL="2286000" lvl="4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»"/>
              <a:defRPr sz="9500"/>
            </a:lvl5pPr>
            <a:lvl6pPr marL="2743200" lvl="5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6pPr>
            <a:lvl7pPr marL="3200400" lvl="6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7pPr>
            <a:lvl8pPr marL="3657600" lvl="7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8pPr>
            <a:lvl9pPr marL="4114800" lvl="8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1620205" y="8287705"/>
            <a:ext cx="10660709" cy="2709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2286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marL="1828800" lvl="3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6351421" y="27723466"/>
            <a:ext cx="19442430" cy="327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6351421" y="3538776"/>
            <a:ext cx="19442430" cy="2376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R="0" lvl="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None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None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None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6351421" y="30996376"/>
            <a:ext cx="19442430" cy="464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2286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marL="1828800" lvl="3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l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1128607" y="0"/>
            <a:ext cx="29163646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 rot="5400000">
            <a:off x="3132800" y="7728611"/>
            <a:ext cx="26138451" cy="2916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16208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11071225" y="36707631"/>
            <a:ext cx="10261600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23223539" y="36707631"/>
            <a:ext cx="7559675" cy="210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620838" y="9240573"/>
            <a:ext cx="29162375" cy="2613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marR="0" lvl="0" indent="-118745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6680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" name="Google Shape;7;p1" descr="IFTO_LOGO_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00588" y="37483256"/>
            <a:ext cx="2398712" cy="130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 descr="AF_Logo_completo_RGB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274339" y="37483256"/>
            <a:ext cx="4052887" cy="135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 descr="http://www.atitudefm969.com.br/noticias/admin/upload_imagens/logo_mec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0273964" y="37548742"/>
            <a:ext cx="2428875" cy="11132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764F6ED-9104-40B6-9C8B-5554A93DB713}"/>
              </a:ext>
            </a:extLst>
          </p:cNvPr>
          <p:cNvSpPr/>
          <p:nvPr/>
        </p:nvSpPr>
        <p:spPr>
          <a:xfrm>
            <a:off x="0" y="0"/>
            <a:ext cx="32404050" cy="39604950"/>
          </a:xfrm>
          <a:prstGeom prst="rect">
            <a:avLst/>
          </a:prstGeom>
          <a:noFill/>
          <a:ln w="539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CACFC2C-BEF0-40C7-A5AA-5D70C300406E}"/>
              </a:ext>
            </a:extLst>
          </p:cNvPr>
          <p:cNvSpPr/>
          <p:nvPr/>
        </p:nvSpPr>
        <p:spPr>
          <a:xfrm>
            <a:off x="0" y="0"/>
            <a:ext cx="32404050" cy="7378003"/>
          </a:xfrm>
          <a:prstGeom prst="rect">
            <a:avLst/>
          </a:prstGeom>
          <a:noFill/>
          <a:ln w="539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oogle Shape;80;p13">
            <a:extLst>
              <a:ext uri="{FF2B5EF4-FFF2-40B4-BE49-F238E27FC236}">
                <a16:creationId xmlns:a16="http://schemas.microsoft.com/office/drawing/2014/main" id="{35F9874E-DC87-45D6-9348-F82D6949F882}"/>
              </a:ext>
            </a:extLst>
          </p:cNvPr>
          <p:cNvSpPr txBox="1"/>
          <p:nvPr/>
        </p:nvSpPr>
        <p:spPr>
          <a:xfrm>
            <a:off x="6414529" y="840145"/>
            <a:ext cx="19678528" cy="29686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900" tIns="45950" rIns="91900" bIns="4595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endParaRPr lang="pt-BR" sz="6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pt-BR" sz="6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</a:t>
            </a:r>
          </a:p>
        </p:txBody>
      </p:sp>
      <p:sp>
        <p:nvSpPr>
          <p:cNvPr id="8" name="Google Shape;83;p13">
            <a:extLst>
              <a:ext uri="{FF2B5EF4-FFF2-40B4-BE49-F238E27FC236}">
                <a16:creationId xmlns:a16="http://schemas.microsoft.com/office/drawing/2014/main" id="{AD36AA6F-93F0-4FE6-940D-5211BDAE4776}"/>
              </a:ext>
            </a:extLst>
          </p:cNvPr>
          <p:cNvSpPr txBox="1"/>
          <p:nvPr/>
        </p:nvSpPr>
        <p:spPr>
          <a:xfrm>
            <a:off x="12176126" y="11826479"/>
            <a:ext cx="2138363" cy="59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0440A1E0-7AD7-4D81-B19F-4AB4FBFC144B}"/>
              </a:ext>
            </a:extLst>
          </p:cNvPr>
          <p:cNvSpPr txBox="1"/>
          <p:nvPr/>
        </p:nvSpPr>
        <p:spPr>
          <a:xfrm>
            <a:off x="500500" y="9404001"/>
            <a:ext cx="13932601" cy="636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algn="just"/>
            <a:r>
              <a:rPr lang="pt-BR" sz="3600" b="0" i="0" dirty="0">
                <a:solidFill>
                  <a:srgbClr val="2E33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Deverá conter uma contextualização acerca do tema de pesquisa visando introduzir o conteúdo a ser abordado. 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sz="3300" dirty="0"/>
          </a:p>
        </p:txBody>
      </p:sp>
      <p:sp>
        <p:nvSpPr>
          <p:cNvPr id="10" name="Google Shape;85;p13">
            <a:extLst>
              <a:ext uri="{FF2B5EF4-FFF2-40B4-BE49-F238E27FC236}">
                <a16:creationId xmlns:a16="http://schemas.microsoft.com/office/drawing/2014/main" id="{C9A0ED63-01C5-475C-AC43-4E4C8E65619A}"/>
              </a:ext>
            </a:extLst>
          </p:cNvPr>
          <p:cNvSpPr/>
          <p:nvPr/>
        </p:nvSpPr>
        <p:spPr>
          <a:xfrm>
            <a:off x="460375" y="7930567"/>
            <a:ext cx="13932600" cy="931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INTRODUÇÃO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EA413F1E-01FB-4089-98B2-2F2465534324}"/>
              </a:ext>
            </a:extLst>
          </p:cNvPr>
          <p:cNvSpPr txBox="1"/>
          <p:nvPr/>
        </p:nvSpPr>
        <p:spPr>
          <a:xfrm>
            <a:off x="496120" y="29553695"/>
            <a:ext cx="13896855" cy="364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algn="just"/>
            <a:r>
              <a:rPr lang="pt-BR" sz="3600" b="0" i="0" dirty="0">
                <a:solidFill>
                  <a:srgbClr val="2E33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Responder à que se propõe o trabalho em questão.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87;p13" descr="9k=">
            <a:extLst>
              <a:ext uri="{FF2B5EF4-FFF2-40B4-BE49-F238E27FC236}">
                <a16:creationId xmlns:a16="http://schemas.microsoft.com/office/drawing/2014/main" id="{665DF875-46FA-4871-8BF2-D7E0C93127FB}"/>
              </a:ext>
            </a:extLst>
          </p:cNvPr>
          <p:cNvSpPr/>
          <p:nvPr/>
        </p:nvSpPr>
        <p:spPr>
          <a:xfrm>
            <a:off x="15039975" y="18898791"/>
            <a:ext cx="2324100" cy="180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8;p13" descr="9k=">
            <a:extLst>
              <a:ext uri="{FF2B5EF4-FFF2-40B4-BE49-F238E27FC236}">
                <a16:creationId xmlns:a16="http://schemas.microsoft.com/office/drawing/2014/main" id="{19C9CC81-5F16-46D1-B687-87C20FFDF477}"/>
              </a:ext>
            </a:extLst>
          </p:cNvPr>
          <p:cNvSpPr/>
          <p:nvPr/>
        </p:nvSpPr>
        <p:spPr>
          <a:xfrm>
            <a:off x="15039975" y="18898791"/>
            <a:ext cx="2324100" cy="180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89;p13" descr="9k=">
            <a:extLst>
              <a:ext uri="{FF2B5EF4-FFF2-40B4-BE49-F238E27FC236}">
                <a16:creationId xmlns:a16="http://schemas.microsoft.com/office/drawing/2014/main" id="{DD23517E-976E-4679-BCB2-B5ECBBF0384A}"/>
              </a:ext>
            </a:extLst>
          </p:cNvPr>
          <p:cNvSpPr/>
          <p:nvPr/>
        </p:nvSpPr>
        <p:spPr>
          <a:xfrm>
            <a:off x="15039975" y="18898791"/>
            <a:ext cx="2324100" cy="180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0;p13" descr="9k=">
            <a:extLst>
              <a:ext uri="{FF2B5EF4-FFF2-40B4-BE49-F238E27FC236}">
                <a16:creationId xmlns:a16="http://schemas.microsoft.com/office/drawing/2014/main" id="{6520B24F-377B-4158-A139-AC9DF6276832}"/>
              </a:ext>
            </a:extLst>
          </p:cNvPr>
          <p:cNvSpPr/>
          <p:nvPr/>
        </p:nvSpPr>
        <p:spPr>
          <a:xfrm>
            <a:off x="15039975" y="18898791"/>
            <a:ext cx="2324100" cy="180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1;p13" descr="9k=">
            <a:extLst>
              <a:ext uri="{FF2B5EF4-FFF2-40B4-BE49-F238E27FC236}">
                <a16:creationId xmlns:a16="http://schemas.microsoft.com/office/drawing/2014/main" id="{7D99EEB8-4F2B-48ED-86E4-8CF09F2AB999}"/>
              </a:ext>
            </a:extLst>
          </p:cNvPr>
          <p:cNvSpPr/>
          <p:nvPr/>
        </p:nvSpPr>
        <p:spPr>
          <a:xfrm>
            <a:off x="15039975" y="18903156"/>
            <a:ext cx="2324100" cy="179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2;p13" descr="Z">
            <a:extLst>
              <a:ext uri="{FF2B5EF4-FFF2-40B4-BE49-F238E27FC236}">
                <a16:creationId xmlns:a16="http://schemas.microsoft.com/office/drawing/2014/main" id="{346CDC5B-C756-4365-870F-5FE7A34C5081}"/>
              </a:ext>
            </a:extLst>
          </p:cNvPr>
          <p:cNvSpPr/>
          <p:nvPr/>
        </p:nvSpPr>
        <p:spPr>
          <a:xfrm>
            <a:off x="15082838" y="19470688"/>
            <a:ext cx="2238375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93;p13">
            <a:extLst>
              <a:ext uri="{FF2B5EF4-FFF2-40B4-BE49-F238E27FC236}">
                <a16:creationId xmlns:a16="http://schemas.microsoft.com/office/drawing/2014/main" id="{49A44334-2564-44E1-A29B-46FCDA916CB5}"/>
              </a:ext>
            </a:extLst>
          </p:cNvPr>
          <p:cNvSpPr/>
          <p:nvPr/>
        </p:nvSpPr>
        <p:spPr>
          <a:xfrm>
            <a:off x="500500" y="16541974"/>
            <a:ext cx="13932600" cy="931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 E HIPÓTESES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94;p13">
            <a:extLst>
              <a:ext uri="{FF2B5EF4-FFF2-40B4-BE49-F238E27FC236}">
                <a16:creationId xmlns:a16="http://schemas.microsoft.com/office/drawing/2014/main" id="{B3A892C3-2D9F-4284-91B2-C62CED041EC3}"/>
              </a:ext>
            </a:extLst>
          </p:cNvPr>
          <p:cNvSpPr/>
          <p:nvPr/>
        </p:nvSpPr>
        <p:spPr>
          <a:xfrm>
            <a:off x="17845475" y="7843577"/>
            <a:ext cx="14098200" cy="931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 E RESULTADOS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95;p13">
            <a:extLst>
              <a:ext uri="{FF2B5EF4-FFF2-40B4-BE49-F238E27FC236}">
                <a16:creationId xmlns:a16="http://schemas.microsoft.com/office/drawing/2014/main" id="{CEDF0527-8E88-4C18-AEAA-EACFE87505BA}"/>
              </a:ext>
            </a:extLst>
          </p:cNvPr>
          <p:cNvSpPr txBox="1"/>
          <p:nvPr/>
        </p:nvSpPr>
        <p:spPr>
          <a:xfrm>
            <a:off x="17845476" y="21967127"/>
            <a:ext cx="14098200" cy="324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lvl="0"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Finalizar todo o pensamento. </a:t>
            </a:r>
          </a:p>
        </p:txBody>
      </p:sp>
      <p:sp>
        <p:nvSpPr>
          <p:cNvPr id="21" name="Google Shape;98;p13">
            <a:extLst>
              <a:ext uri="{FF2B5EF4-FFF2-40B4-BE49-F238E27FC236}">
                <a16:creationId xmlns:a16="http://schemas.microsoft.com/office/drawing/2014/main" id="{65B512B0-BBBB-4000-A9E3-4EBF6E328A50}"/>
              </a:ext>
            </a:extLst>
          </p:cNvPr>
          <p:cNvSpPr/>
          <p:nvPr/>
        </p:nvSpPr>
        <p:spPr>
          <a:xfrm>
            <a:off x="17845475" y="29012669"/>
            <a:ext cx="14098200" cy="931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REFERÊNCIAS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99;p13">
            <a:extLst>
              <a:ext uri="{FF2B5EF4-FFF2-40B4-BE49-F238E27FC236}">
                <a16:creationId xmlns:a16="http://schemas.microsoft.com/office/drawing/2014/main" id="{BF45BA42-EF02-4A0D-82EF-401F16DE2B90}"/>
              </a:ext>
            </a:extLst>
          </p:cNvPr>
          <p:cNvSpPr txBox="1"/>
          <p:nvPr/>
        </p:nvSpPr>
        <p:spPr>
          <a:xfrm>
            <a:off x="17847791" y="30324655"/>
            <a:ext cx="14095884" cy="895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algn="just"/>
            <a:r>
              <a:rPr lang="pt-BR" sz="3600" b="0" i="0" dirty="0">
                <a:solidFill>
                  <a:srgbClr val="2E33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Listar as referências citadas no texto de acordo com as normas da ABNT NBR 6023/2018. 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102;p13" descr="Resultado de imagem para fapeg">
            <a:extLst>
              <a:ext uri="{FF2B5EF4-FFF2-40B4-BE49-F238E27FC236}">
                <a16:creationId xmlns:a16="http://schemas.microsoft.com/office/drawing/2014/main" id="{AEF56CAD-323E-40B6-82E2-877ACEF52490}"/>
              </a:ext>
            </a:extLst>
          </p:cNvPr>
          <p:cNvSpPr/>
          <p:nvPr/>
        </p:nvSpPr>
        <p:spPr>
          <a:xfrm>
            <a:off x="155575" y="-132424"/>
            <a:ext cx="304800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11;p13">
            <a:extLst>
              <a:ext uri="{FF2B5EF4-FFF2-40B4-BE49-F238E27FC236}">
                <a16:creationId xmlns:a16="http://schemas.microsoft.com/office/drawing/2014/main" id="{EDF40663-E1E1-44AE-9130-5A290856B3E6}"/>
              </a:ext>
            </a:extLst>
          </p:cNvPr>
          <p:cNvSpPr txBox="1"/>
          <p:nvPr/>
        </p:nvSpPr>
        <p:spPr>
          <a:xfrm>
            <a:off x="17845476" y="9404000"/>
            <a:ext cx="14098200" cy="1093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algn="just"/>
            <a:r>
              <a:rPr lang="pt-BR" sz="3600" b="0" i="0" dirty="0">
                <a:solidFill>
                  <a:srgbClr val="2E33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Apresentar a discussão gerada pela problemática e a contribuição da pesquisa, com resultados frente aos objetivos dela. 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sz="3300" dirty="0"/>
          </a:p>
        </p:txBody>
      </p:sp>
      <p:sp>
        <p:nvSpPr>
          <p:cNvPr id="25" name="Google Shape;112;p13">
            <a:extLst>
              <a:ext uri="{FF2B5EF4-FFF2-40B4-BE49-F238E27FC236}">
                <a16:creationId xmlns:a16="http://schemas.microsoft.com/office/drawing/2014/main" id="{F7850919-0F31-4942-A172-F1FD3D878651}"/>
              </a:ext>
            </a:extLst>
          </p:cNvPr>
          <p:cNvSpPr/>
          <p:nvPr/>
        </p:nvSpPr>
        <p:spPr>
          <a:xfrm>
            <a:off x="500500" y="32209924"/>
            <a:ext cx="13932600" cy="9323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6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chemeClr val="dk1"/>
              </a:solidFill>
            </a:endParaRPr>
          </a:p>
        </p:txBody>
      </p:sp>
      <p:sp>
        <p:nvSpPr>
          <p:cNvPr id="26" name="Google Shape;82;p13">
            <a:extLst>
              <a:ext uri="{FF2B5EF4-FFF2-40B4-BE49-F238E27FC236}">
                <a16:creationId xmlns:a16="http://schemas.microsoft.com/office/drawing/2014/main" id="{F83AB017-0F1D-4737-AECB-87FBC37DAA55}"/>
              </a:ext>
            </a:extLst>
          </p:cNvPr>
          <p:cNvSpPr txBox="1"/>
          <p:nvPr/>
        </p:nvSpPr>
        <p:spPr>
          <a:xfrm>
            <a:off x="7546201" y="5108570"/>
            <a:ext cx="16892336" cy="1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marL="1619250" marR="0" lvl="0" indent="-16192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E QUALIFICAÇÃO DO AUTOR </a:t>
            </a:r>
          </a:p>
          <a:p>
            <a:pPr marL="1619250" marR="0" lvl="0" indent="-16192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E QUALIFICAÇÃO DO ORIENTADOR</a:t>
            </a:r>
          </a:p>
        </p:txBody>
      </p:sp>
      <p:sp>
        <p:nvSpPr>
          <p:cNvPr id="29" name="Google Shape;93;p13">
            <a:extLst>
              <a:ext uri="{FF2B5EF4-FFF2-40B4-BE49-F238E27FC236}">
                <a16:creationId xmlns:a16="http://schemas.microsoft.com/office/drawing/2014/main" id="{472524BB-9810-4ADD-B4D0-724753F765DD}"/>
              </a:ext>
            </a:extLst>
          </p:cNvPr>
          <p:cNvSpPr/>
          <p:nvPr/>
        </p:nvSpPr>
        <p:spPr>
          <a:xfrm>
            <a:off x="500500" y="28275810"/>
            <a:ext cx="13932600" cy="931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86;p13">
            <a:extLst>
              <a:ext uri="{FF2B5EF4-FFF2-40B4-BE49-F238E27FC236}">
                <a16:creationId xmlns:a16="http://schemas.microsoft.com/office/drawing/2014/main" id="{5096AD3D-F7E1-4FBC-9C5B-576BC06AAA11}"/>
              </a:ext>
            </a:extLst>
          </p:cNvPr>
          <p:cNvSpPr txBox="1"/>
          <p:nvPr/>
        </p:nvSpPr>
        <p:spPr>
          <a:xfrm>
            <a:off x="496120" y="17907243"/>
            <a:ext cx="13896856" cy="422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algn="just"/>
            <a:r>
              <a:rPr lang="pt-BR" sz="3600" b="0" i="0" dirty="0">
                <a:solidFill>
                  <a:srgbClr val="2E33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Caracterizar o objeto de discussão, a questão não respondida a ser investigada. Introduz à justificativa ao objetivo do trabalho.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Google Shape;86;p13">
            <a:extLst>
              <a:ext uri="{FF2B5EF4-FFF2-40B4-BE49-F238E27FC236}">
                <a16:creationId xmlns:a16="http://schemas.microsoft.com/office/drawing/2014/main" id="{68DEA2BA-4AE4-4325-90D4-C803B808BBC6}"/>
              </a:ext>
            </a:extLst>
          </p:cNvPr>
          <p:cNvSpPr txBox="1"/>
          <p:nvPr/>
        </p:nvSpPr>
        <p:spPr>
          <a:xfrm>
            <a:off x="496120" y="33513129"/>
            <a:ext cx="13932600" cy="576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algn="just"/>
            <a:r>
              <a:rPr lang="pt-BR" sz="3600" b="0" i="0" dirty="0">
                <a:solidFill>
                  <a:srgbClr val="2E33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Quais são as estratégias e metodologias a serem adotadas para alcançar tais objetivos. 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pt-BR" sz="3300" dirty="0"/>
          </a:p>
        </p:txBody>
      </p:sp>
      <p:sp>
        <p:nvSpPr>
          <p:cNvPr id="32" name="Google Shape;98;p13">
            <a:extLst>
              <a:ext uri="{FF2B5EF4-FFF2-40B4-BE49-F238E27FC236}">
                <a16:creationId xmlns:a16="http://schemas.microsoft.com/office/drawing/2014/main" id="{45F13E03-E94A-43E4-8112-ACB2E87C415A}"/>
              </a:ext>
            </a:extLst>
          </p:cNvPr>
          <p:cNvSpPr/>
          <p:nvPr/>
        </p:nvSpPr>
        <p:spPr>
          <a:xfrm>
            <a:off x="17845475" y="25739905"/>
            <a:ext cx="14098200" cy="931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PALAVRAS-CHAVE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Google Shape;99;p13">
            <a:extLst>
              <a:ext uri="{FF2B5EF4-FFF2-40B4-BE49-F238E27FC236}">
                <a16:creationId xmlns:a16="http://schemas.microsoft.com/office/drawing/2014/main" id="{C7A860DD-C078-416D-A426-23A62E477424}"/>
              </a:ext>
            </a:extLst>
          </p:cNvPr>
          <p:cNvSpPr txBox="1"/>
          <p:nvPr/>
        </p:nvSpPr>
        <p:spPr>
          <a:xfrm>
            <a:off x="17845476" y="27197580"/>
            <a:ext cx="14098200" cy="129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lvl="0" algn="just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Atribuir no mínimo três palavras que definem seu trabalho, e coloca-las entre </a:t>
            </a:r>
            <a:r>
              <a:rPr lang="pt-BR" sz="3600">
                <a:latin typeface="Times New Roman" panose="02020603050405020304" pitchFamily="18" charset="0"/>
                <a:cs typeface="Times New Roman" panose="02020603050405020304" pitchFamily="18" charset="0"/>
              </a:rPr>
              <a:t>ponto final. 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94;p13">
            <a:extLst>
              <a:ext uri="{FF2B5EF4-FFF2-40B4-BE49-F238E27FC236}">
                <a16:creationId xmlns:a16="http://schemas.microsoft.com/office/drawing/2014/main" id="{90D451A0-CDEC-41D0-9959-AB4F850D24B8}"/>
              </a:ext>
            </a:extLst>
          </p:cNvPr>
          <p:cNvSpPr/>
          <p:nvPr/>
        </p:nvSpPr>
        <p:spPr>
          <a:xfrm>
            <a:off x="17845475" y="20570580"/>
            <a:ext cx="14098200" cy="931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6" name="Imagem 35" descr="Im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8B4FF005-4EA2-4C7D-A343-D0E6F1017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00" y="325650"/>
            <a:ext cx="5413530" cy="3157893"/>
          </a:xfrm>
          <a:prstGeom prst="rect">
            <a:avLst/>
          </a:prstGeom>
        </p:spPr>
      </p:pic>
      <p:pic>
        <p:nvPicPr>
          <p:cNvPr id="38" name="Imagem 37" descr="Logotipo, nome da empresa&#10;&#10;Descrição gerada automaticamente">
            <a:extLst>
              <a:ext uri="{FF2B5EF4-FFF2-40B4-BE49-F238E27FC236}">
                <a16:creationId xmlns:a16="http://schemas.microsoft.com/office/drawing/2014/main" id="{644C41D3-86F2-477B-A6DF-9504CB0FE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5657" y="-3087753"/>
            <a:ext cx="10236160" cy="102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40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144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Times New Roman</vt:lpstr>
      <vt:lpstr>Tahoma</vt:lpstr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Denise</dc:creator>
  <cp:lastModifiedBy>Isadora Aparecida</cp:lastModifiedBy>
  <cp:revision>27</cp:revision>
  <cp:lastPrinted>2019-11-04T13:26:23Z</cp:lastPrinted>
  <dcterms:modified xsi:type="dcterms:W3CDTF">2021-11-12T23:31:31Z</dcterms:modified>
</cp:coreProperties>
</file>